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88" r:id="rId27"/>
    <p:sldId id="289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88"/>
            <p14:sldId id="289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79.jpeg"/><Relationship Id="rId3" Type="http://schemas.openxmlformats.org/officeDocument/2006/relationships/image" Target="../media/image69.jpeg"/><Relationship Id="rId7" Type="http://schemas.openxmlformats.org/officeDocument/2006/relationships/image" Target="../media/image73.JPG"/><Relationship Id="rId12" Type="http://schemas.openxmlformats.org/officeDocument/2006/relationships/image" Target="../media/image78.jpg"/><Relationship Id="rId17" Type="http://schemas.openxmlformats.org/officeDocument/2006/relationships/image" Target="../media/image83.jpeg"/><Relationship Id="rId2" Type="http://schemas.openxmlformats.org/officeDocument/2006/relationships/image" Target="../media/image68.jpg"/><Relationship Id="rId16" Type="http://schemas.openxmlformats.org/officeDocument/2006/relationships/image" Target="../media/image8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5" Type="http://schemas.openxmlformats.org/officeDocument/2006/relationships/image" Target="../media/image81.jpg"/><Relationship Id="rId10" Type="http://schemas.openxmlformats.org/officeDocument/2006/relationships/image" Target="../media/image76.jpg"/><Relationship Id="rId4" Type="http://schemas.openxmlformats.org/officeDocument/2006/relationships/image" Target="../media/image70.jpeg"/><Relationship Id="rId9" Type="http://schemas.openxmlformats.org/officeDocument/2006/relationships/image" Target="../media/image75.jpg"/><Relationship Id="rId14" Type="http://schemas.openxmlformats.org/officeDocument/2006/relationships/image" Target="../media/image8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440393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807203" y="3537919"/>
            <a:ext cx="5147731" cy="2593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NSF GRFP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Blavatnik Innovation Fellowship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Assembly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Graduate Division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9491135" y="1245288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357533" y="1245287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8AFE-90B1-5447-1BED-D035AA55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D940-15C3-DBF9-6900-E0AED2BC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90121-362A-C9A3-9018-F5E6200A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 descr="A group of people sitting on a couch&#10;&#10;AI-generated content may be incorrect.">
            <a:extLst>
              <a:ext uri="{FF2B5EF4-FFF2-40B4-BE49-F238E27FC236}">
                <a16:creationId xmlns:a16="http://schemas.microsoft.com/office/drawing/2014/main" id="{7ABD8E0E-89BF-E3E5-6ADD-8A50A6D1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" y="1050439"/>
            <a:ext cx="4220205" cy="3165154"/>
          </a:xfrm>
          <a:prstGeom prst="rect">
            <a:avLst/>
          </a:prstGeom>
        </p:spPr>
      </p:pic>
      <p:pic>
        <p:nvPicPr>
          <p:cNvPr id="12" name="Picture 11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4A11D6F7-6D47-7E69-F507-505EA0F44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5"/>
          <a:stretch/>
        </p:blipFill>
        <p:spPr>
          <a:xfrm rot="10800000">
            <a:off x="11009000" y="4317797"/>
            <a:ext cx="1150012" cy="960215"/>
          </a:xfrm>
          <a:prstGeom prst="rect">
            <a:avLst/>
          </a:prstGeom>
        </p:spPr>
      </p:pic>
      <p:pic>
        <p:nvPicPr>
          <p:cNvPr id="14" name="Picture 13" descr="A group of men smiling for a selfie&#10;&#10;AI-generated content may be incorrect.">
            <a:extLst>
              <a:ext uri="{FF2B5EF4-FFF2-40B4-BE49-F238E27FC236}">
                <a16:creationId xmlns:a16="http://schemas.microsoft.com/office/drawing/2014/main" id="{1BCA477A-C04C-48A4-E179-FB967F634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05" y="2842376"/>
            <a:ext cx="1860420" cy="1395316"/>
          </a:xfrm>
          <a:prstGeom prst="rect">
            <a:avLst/>
          </a:prstGeom>
        </p:spPr>
      </p:pic>
      <p:pic>
        <p:nvPicPr>
          <p:cNvPr id="16" name="Picture 15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227EEDD5-CCAC-0FA1-454F-1FA1A322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" t="17178" r="-879" b="6131"/>
          <a:stretch/>
        </p:blipFill>
        <p:spPr>
          <a:xfrm>
            <a:off x="201827" y="4319151"/>
            <a:ext cx="2163850" cy="1244599"/>
          </a:xfrm>
          <a:prstGeom prst="rect">
            <a:avLst/>
          </a:prstGeom>
        </p:spPr>
      </p:pic>
      <p:pic>
        <p:nvPicPr>
          <p:cNvPr id="18" name="Picture 17" descr="A person taking a selfie&#10;&#10;AI-generated content may be incorrect.">
            <a:extLst>
              <a:ext uri="{FF2B5EF4-FFF2-40B4-BE49-F238E27FC236}">
                <a16:creationId xmlns:a16="http://schemas.microsoft.com/office/drawing/2014/main" id="{E626C68B-9B50-42CA-D5F0-EEF60E9AB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r="1"/>
          <a:stretch/>
        </p:blipFill>
        <p:spPr>
          <a:xfrm rot="5400000">
            <a:off x="6097308" y="5562820"/>
            <a:ext cx="1339331" cy="1042475"/>
          </a:xfrm>
          <a:prstGeom prst="rect">
            <a:avLst/>
          </a:prstGeom>
        </p:spPr>
      </p:pic>
      <p:pic>
        <p:nvPicPr>
          <p:cNvPr id="22" name="Picture 2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95078E71-864A-11E0-0025-7C139036F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" t="5952" r="3697" b="2506"/>
          <a:stretch/>
        </p:blipFill>
        <p:spPr>
          <a:xfrm>
            <a:off x="6614398" y="2810420"/>
            <a:ext cx="1924439" cy="1438952"/>
          </a:xfrm>
          <a:prstGeom prst="rect">
            <a:avLst/>
          </a:prstGeom>
        </p:spPr>
      </p:pic>
      <p:pic>
        <p:nvPicPr>
          <p:cNvPr id="26" name="Picture 25" descr="Two men sitting on a rock with trees in the background&#10;&#10;AI-generated content may be incorrect.">
            <a:extLst>
              <a:ext uri="{FF2B5EF4-FFF2-40B4-BE49-F238E27FC236}">
                <a16:creationId xmlns:a16="http://schemas.microsoft.com/office/drawing/2014/main" id="{12A14F95-28ED-BCD2-2767-0BBD503C1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25594" r="19958"/>
          <a:stretch/>
        </p:blipFill>
        <p:spPr>
          <a:xfrm>
            <a:off x="6241725" y="4317797"/>
            <a:ext cx="1046487" cy="1016139"/>
          </a:xfrm>
          <a:prstGeom prst="rect">
            <a:avLst/>
          </a:prstGeom>
        </p:spPr>
      </p:pic>
      <p:pic>
        <p:nvPicPr>
          <p:cNvPr id="32" name="Picture 3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955763A-0C13-5A69-4B1B-F859037ED7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22543" r="9547" b="1078"/>
          <a:stretch/>
        </p:blipFill>
        <p:spPr>
          <a:xfrm>
            <a:off x="2416589" y="4318800"/>
            <a:ext cx="3716817" cy="2434922"/>
          </a:xfrm>
          <a:prstGeom prst="rect">
            <a:avLst/>
          </a:prstGeom>
        </p:spPr>
      </p:pic>
      <p:pic>
        <p:nvPicPr>
          <p:cNvPr id="36" name="Picture 35" descr="A group of people wearing red and white striped shirts&#10;&#10;AI-generated content may be incorrect.">
            <a:extLst>
              <a:ext uri="{FF2B5EF4-FFF2-40B4-BE49-F238E27FC236}">
                <a16:creationId xmlns:a16="http://schemas.microsoft.com/office/drawing/2014/main" id="{818D7EEF-3F0E-9D3B-FD3C-2C9DA3A07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18" y="1043138"/>
            <a:ext cx="2259928" cy="1694946"/>
          </a:xfrm>
          <a:prstGeom prst="rect">
            <a:avLst/>
          </a:prstGeom>
        </p:spPr>
      </p:pic>
      <p:pic>
        <p:nvPicPr>
          <p:cNvPr id="38" name="Picture 3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D15A56C-8710-5D33-648D-F782AF0EA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4"/>
          <a:stretch/>
        </p:blipFill>
        <p:spPr>
          <a:xfrm>
            <a:off x="229776" y="5646402"/>
            <a:ext cx="2112323" cy="1132987"/>
          </a:xfrm>
          <a:prstGeom prst="rect">
            <a:avLst/>
          </a:prstGeom>
        </p:spPr>
      </p:pic>
      <p:pic>
        <p:nvPicPr>
          <p:cNvPr id="45" name="Picture 44" descr="Two men in a car&#10;&#10;AI-generated content may be incorrect.">
            <a:extLst>
              <a:ext uri="{FF2B5EF4-FFF2-40B4-BE49-F238E27FC236}">
                <a16:creationId xmlns:a16="http://schemas.microsoft.com/office/drawing/2014/main" id="{80FB47C4-CDE0-7DC4-5224-CE2A10D5C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43800" y="5507681"/>
            <a:ext cx="1389965" cy="1042475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C25A01F-C1E9-4AB2-AC5C-468CED32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91" y="2810420"/>
            <a:ext cx="2097241" cy="139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36F1B9E-BB4C-B2E3-F4C8-7C1247C786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77" y="1063235"/>
            <a:ext cx="2214874" cy="1661155"/>
          </a:xfrm>
          <a:prstGeom prst="rect">
            <a:avLst/>
          </a:prstGeom>
        </p:spPr>
      </p:pic>
      <p:pic>
        <p:nvPicPr>
          <p:cNvPr id="49" name="Picture 48" descr="A person standing in an office&#10;&#10;AI-generated content may be incorrect.">
            <a:extLst>
              <a:ext uri="{FF2B5EF4-FFF2-40B4-BE49-F238E27FC236}">
                <a16:creationId xmlns:a16="http://schemas.microsoft.com/office/drawing/2014/main" id="{B01A6452-1C46-123A-A3E7-C692146032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2" t="33957" r="29817" b="35417"/>
          <a:stretch/>
        </p:blipFill>
        <p:spPr>
          <a:xfrm rot="5400000">
            <a:off x="10566452" y="3178305"/>
            <a:ext cx="1399941" cy="710113"/>
          </a:xfrm>
          <a:prstGeom prst="rect">
            <a:avLst/>
          </a:prstGeom>
        </p:spPr>
      </p:pic>
      <p:pic>
        <p:nvPicPr>
          <p:cNvPr id="53" name="Picture 5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BA7504F-50B3-F026-E232-165FF39E8D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t="35149" r="21424" b="10185"/>
          <a:stretch/>
        </p:blipFill>
        <p:spPr>
          <a:xfrm>
            <a:off x="6968542" y="1050439"/>
            <a:ext cx="2679039" cy="1675520"/>
          </a:xfrm>
          <a:prstGeom prst="rect">
            <a:avLst/>
          </a:prstGeom>
        </p:spPr>
      </p:pic>
      <p:pic>
        <p:nvPicPr>
          <p:cNvPr id="55" name="Picture 54" descr="A group of people sitting at a table outside&#10;&#10;AI-generated content may be incorrect.">
            <a:extLst>
              <a:ext uri="{FF2B5EF4-FFF2-40B4-BE49-F238E27FC236}">
                <a16:creationId xmlns:a16="http://schemas.microsoft.com/office/drawing/2014/main" id="{F798D357-7878-11EF-3749-0D17DDF457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2084" r="15833"/>
          <a:stretch/>
        </p:blipFill>
        <p:spPr>
          <a:xfrm>
            <a:off x="7394376" y="4317797"/>
            <a:ext cx="3517005" cy="24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2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6184D-2DF0-CF35-D23A-2466D59D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44555F65-B227-115F-2216-CE23CBDDA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525" y="1082284"/>
            <a:ext cx="4276600" cy="3207450"/>
          </a:xfrm>
          <a:prstGeom prst="rect">
            <a:avLst/>
          </a:prstGeom>
        </p:spPr>
      </p:pic>
      <p:pic>
        <p:nvPicPr>
          <p:cNvPr id="7" name="Picture 6" descr="A group of people eating food on a street&#10;&#10;AI-generated content may be incorrect.">
            <a:extLst>
              <a:ext uri="{FF2B5EF4-FFF2-40B4-BE49-F238E27FC236}">
                <a16:creationId xmlns:a16="http://schemas.microsoft.com/office/drawing/2014/main" id="{31EAD531-30C9-A48A-3AE5-601FA490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/>
          <a:stretch/>
        </p:blipFill>
        <p:spPr>
          <a:xfrm rot="5400000">
            <a:off x="2107104" y="4570697"/>
            <a:ext cx="2305050" cy="2051541"/>
          </a:xfrm>
          <a:prstGeom prst="rect">
            <a:avLst/>
          </a:prstGeom>
        </p:spPr>
      </p:pic>
      <p:pic>
        <p:nvPicPr>
          <p:cNvPr id="9" name="Picture 8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F7265543-AFD3-36CA-1AB0-D23BE9E4C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2" y="1083732"/>
            <a:ext cx="4276598" cy="3206002"/>
          </a:xfrm>
          <a:prstGeom prst="rect">
            <a:avLst/>
          </a:prstGeom>
        </p:spPr>
      </p:pic>
      <p:pic>
        <p:nvPicPr>
          <p:cNvPr id="13" name="Picture 12" descr="A cat under a christmas tree&#10;&#10;AI-generated content may be incorrect.">
            <a:extLst>
              <a:ext uri="{FF2B5EF4-FFF2-40B4-BE49-F238E27FC236}">
                <a16:creationId xmlns:a16="http://schemas.microsoft.com/office/drawing/2014/main" id="{F354D3ED-723B-EBF7-FE10-A4EBC2369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178" y="4732073"/>
            <a:ext cx="2305050" cy="1728788"/>
          </a:xfrm>
          <a:prstGeom prst="rect">
            <a:avLst/>
          </a:prstGeom>
        </p:spPr>
      </p:pic>
      <p:pic>
        <p:nvPicPr>
          <p:cNvPr id="15" name="Picture 14" descr="A cat on a blanket under a christmas tree&#10;&#10;AI-generated content may be incorrect.">
            <a:extLst>
              <a:ext uri="{FF2B5EF4-FFF2-40B4-BE49-F238E27FC236}">
                <a16:creationId xmlns:a16="http://schemas.microsoft.com/office/drawing/2014/main" id="{BB73F04C-764A-2193-8A88-AAAC6EF5D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11179" y="4732074"/>
            <a:ext cx="2305049" cy="17287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92BE3-BE9F-D6F6-9173-4D7763BD2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181" y="1193379"/>
            <a:ext cx="1876619" cy="152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05F4-7DAA-35DD-D6AA-1C97C828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782-FE85-3633-F898-AA6111E4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&lt;3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FEC39D-C38B-5521-07A8-EE088D5C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E3800A1E-5A02-AB82-D63B-D2900284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6066" y="2139950"/>
            <a:ext cx="3073400" cy="2305050"/>
          </a:xfrm>
          <a:prstGeom prst="rect">
            <a:avLst/>
          </a:prstGeom>
        </p:spPr>
      </p:pic>
      <p:pic>
        <p:nvPicPr>
          <p:cNvPr id="12" name="Picture 11" descr="A child playing a trumpet&#10;&#10;AI-generated content may be incorrect.">
            <a:extLst>
              <a:ext uri="{FF2B5EF4-FFF2-40B4-BE49-F238E27FC236}">
                <a16:creationId xmlns:a16="http://schemas.microsoft.com/office/drawing/2014/main" id="{5125915F-15D5-E5E2-C51E-34ADD4B14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66" y="1350299"/>
            <a:ext cx="3420533" cy="2274654"/>
          </a:xfrm>
          <a:prstGeom prst="rect">
            <a:avLst/>
          </a:prstGeom>
        </p:spPr>
      </p:pic>
      <p:pic>
        <p:nvPicPr>
          <p:cNvPr id="13" name="Picture 12" descr="A person and person smiling at the camera&#10;&#10;AI-generated content may be incorrect.">
            <a:extLst>
              <a:ext uri="{FF2B5EF4-FFF2-40B4-BE49-F238E27FC236}">
                <a16:creationId xmlns:a16="http://schemas.microsoft.com/office/drawing/2014/main" id="{0ACEBE3D-BE41-6372-40F6-F2DD702B3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77391" y="4406668"/>
            <a:ext cx="2878667" cy="2159000"/>
          </a:xfrm>
          <a:prstGeom prst="rect">
            <a:avLst/>
          </a:prstGeom>
        </p:spPr>
      </p:pic>
      <p:pic>
        <p:nvPicPr>
          <p:cNvPr id="15" name="Picture 14" descr="A person and person smiling for a picture&#10;&#10;AI-generated content may be incorrect.">
            <a:extLst>
              <a:ext uri="{FF2B5EF4-FFF2-40B4-BE49-F238E27FC236}">
                <a16:creationId xmlns:a16="http://schemas.microsoft.com/office/drawing/2014/main" id="{01FA7815-F592-1115-C6AE-DD4BBE5D8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65633" y="2657476"/>
            <a:ext cx="3032871" cy="22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857</TotalTime>
  <Words>1432</Words>
  <Application>Microsoft Office PowerPoint</Application>
  <PresentationFormat>Widescreen</PresentationFormat>
  <Paragraphs>209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Friends</vt:lpstr>
      <vt:lpstr>Family</vt:lpstr>
      <vt:lpstr>&lt;3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</cp:revision>
  <dcterms:created xsi:type="dcterms:W3CDTF">2022-03-28T18:43:16Z</dcterms:created>
  <dcterms:modified xsi:type="dcterms:W3CDTF">2025-03-11T19:58:56Z</dcterms:modified>
</cp:coreProperties>
</file>